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sldIdLst>
    <p:sldId id="256" r:id="rId2"/>
    <p:sldId id="267" r:id="rId3"/>
    <p:sldId id="258" r:id="rId4"/>
    <p:sldId id="259" r:id="rId5"/>
    <p:sldId id="260" r:id="rId6"/>
    <p:sldId id="261" r:id="rId7"/>
    <p:sldId id="264" r:id="rId8"/>
    <p:sldId id="265" r:id="rId9"/>
    <p:sldId id="262" r:id="rId10"/>
    <p:sldId id="257" r:id="rId11"/>
    <p:sldId id="263" r:id="rId12"/>
    <p:sldId id="270" r:id="rId13"/>
    <p:sldId id="268" r:id="rId14"/>
    <p:sldId id="271" r:id="rId15"/>
    <p:sldId id="272" r:id="rId16"/>
    <p:sldId id="273" r:id="rId17"/>
    <p:sldId id="274"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269" r:id="rId51"/>
    <p:sldId id="308" r:id="rId52"/>
    <p:sldId id="309" r:id="rId53"/>
    <p:sldId id="266"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522"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26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77A0BD0-90A1-4081-8D34-4D87F809B445}" type="datetimeFigureOut">
              <a:rPr lang="en-US" smtClean="0"/>
              <a:pPr/>
              <a:t>4/12/2012</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995E25B0-F160-4BFE-9868-CC82FAE65688}" type="slidenum">
              <a:rPr lang="en-US" smtClean="0"/>
              <a:pPr/>
              <a:t>‹#›</a:t>
            </a:fld>
            <a:endParaRPr lang="en-US"/>
          </a:p>
        </p:txBody>
      </p:sp>
    </p:spTree>
  </p:cSld>
  <p:clrMapOvr>
    <a:masterClrMapping/>
  </p:clrMapOvr>
  <p:transition spd="slow">
    <p:wheel spokes="8"/>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77A0BD0-90A1-4081-8D34-4D87F809B445}" type="datetimeFigureOut">
              <a:rPr lang="en-US" smtClean="0"/>
              <a:pPr/>
              <a:t>4/12/2012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995E25B0-F160-4BFE-9868-CC82FAE65688}" type="slidenum">
              <a:rPr lang="en-US" smtClean="0"/>
              <a:pPr/>
              <a:t>‹#›</a:t>
            </a:fld>
            <a:endParaRPr lang="en-US"/>
          </a:p>
        </p:txBody>
      </p:sp>
    </p:spTree>
  </p:cSld>
  <p:clrMapOvr>
    <a:masterClrMapping/>
  </p:clrMapOvr>
  <p:transition spd="slow">
    <p:wheel spokes="8"/>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77A0BD0-90A1-4081-8D34-4D87F809B445}" type="datetimeFigureOut">
              <a:rPr lang="en-US" smtClean="0"/>
              <a:pPr/>
              <a:t>4/12/2012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995E25B0-F160-4BFE-9868-CC82FAE65688}" type="slidenum">
              <a:rPr lang="en-US" smtClean="0"/>
              <a:pPr/>
              <a:t>‹#›</a:t>
            </a:fld>
            <a:endParaRPr lang="en-US"/>
          </a:p>
        </p:txBody>
      </p:sp>
    </p:spTree>
  </p:cSld>
  <p:clrMapOvr>
    <a:masterClrMapping/>
  </p:clrMapOvr>
  <p:transition spd="slow">
    <p:wheel spokes="8"/>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77A0BD0-90A1-4081-8D34-4D87F809B445}" type="datetimeFigureOut">
              <a:rPr lang="en-US" smtClean="0"/>
              <a:pPr/>
              <a:t>4/12/2012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995E25B0-F160-4BFE-9868-CC82FAE65688}"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transition spd="slow">
    <p:wheel spokes="8"/>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77A0BD0-90A1-4081-8D34-4D87F809B445}" type="datetimeFigureOut">
              <a:rPr lang="en-US" smtClean="0"/>
              <a:pPr/>
              <a:t>4/12/2012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995E25B0-F160-4BFE-9868-CC82FAE65688}"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spd="slow">
    <p:wheel spokes="8"/>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77A0BD0-90A1-4081-8D34-4D87F809B445}" type="datetimeFigureOut">
              <a:rPr lang="en-US" smtClean="0"/>
              <a:pPr/>
              <a:t>4/12/2012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995E25B0-F160-4BFE-9868-CC82FAE65688}"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transition spd="slow">
    <p:wheel spokes="8"/>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77A0BD0-90A1-4081-8D34-4D87F809B445}" type="datetimeFigureOut">
              <a:rPr lang="en-US" smtClean="0"/>
              <a:pPr/>
              <a:t>4/12/2012</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995E25B0-F160-4BFE-9868-CC82FAE65688}"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ransition spd="slow">
    <p:wheel spokes="8"/>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77A0BD0-90A1-4081-8D34-4D87F809B445}" type="datetimeFigureOut">
              <a:rPr lang="en-US" smtClean="0"/>
              <a:pPr/>
              <a:t>4/12/2012</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995E25B0-F160-4BFE-9868-CC82FAE65688}"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transition spd="slow">
    <p:wheel spokes="8"/>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77A0BD0-90A1-4081-8D34-4D87F809B445}" type="datetimeFigureOut">
              <a:rPr lang="en-US" smtClean="0"/>
              <a:pPr/>
              <a:t>4/12/2012</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995E25B0-F160-4BFE-9868-CC82FAE65688}" type="slidenum">
              <a:rPr lang="en-US" smtClean="0"/>
              <a:pPr/>
              <a:t>‹#›</a:t>
            </a:fld>
            <a:endParaRPr lang="en-US"/>
          </a:p>
        </p:txBody>
      </p:sp>
    </p:spTree>
  </p:cSld>
  <p:clrMapOvr>
    <a:masterClrMapping/>
  </p:clrMapOvr>
  <p:transition spd="slow">
    <p:wheel spokes="8"/>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577A0BD0-90A1-4081-8D34-4D87F809B445}" type="datetimeFigureOut">
              <a:rPr lang="en-US" smtClean="0"/>
              <a:pPr/>
              <a:t>4/12/2012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995E25B0-F160-4BFE-9868-CC82FAE65688}"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ransition spd="slow">
    <p:wheel spokes="8"/>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77A0BD0-90A1-4081-8D34-4D87F809B445}" type="datetimeFigureOut">
              <a:rPr lang="en-US" smtClean="0"/>
              <a:pPr/>
              <a:t>4/12/2012</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995E25B0-F160-4BFE-9868-CC82FAE65688}"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spd="slow">
    <p:wheel spokes="8"/>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577A0BD0-90A1-4081-8D34-4D87F809B445}" type="datetimeFigureOut">
              <a:rPr lang="en-US" smtClean="0"/>
              <a:pPr/>
              <a:t>4/12/2012</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995E25B0-F160-4BFE-9868-CC82FAE6568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spd="slow">
    <p:wheel spokes="8"/>
  </p:transition>
  <p:timing>
    <p:tnLst>
      <p:par>
        <p:cTn id="1" dur="indefinite" restart="never" nodeType="tmRoot"/>
      </p:par>
    </p:tnLst>
  </p:timing>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hyperlink" Target="http://www.cdc.gov/mmwr"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IMG_0194.JPG"/>
          <p:cNvPicPr>
            <a:picLocks noChangeAspect="1"/>
          </p:cNvPicPr>
          <p:nvPr/>
        </p:nvPicPr>
        <p:blipFill>
          <a:blip r:embed="rId2" cstate="print"/>
          <a:stretch>
            <a:fillRect/>
          </a:stretch>
        </p:blipFill>
        <p:spPr>
          <a:xfrm>
            <a:off x="1066800" y="228600"/>
            <a:ext cx="6908800" cy="5181600"/>
          </a:xfrm>
          <a:prstGeom prst="roundRect">
            <a:avLst>
              <a:gd name="adj" fmla="val 8594"/>
            </a:avLst>
          </a:prstGeom>
          <a:solidFill>
            <a:srgbClr val="FFFFFF">
              <a:shade val="85000"/>
            </a:srgbClr>
          </a:solidFill>
          <a:ln>
            <a:noFill/>
          </a:ln>
          <a:effectLst>
            <a:glow rad="101600">
              <a:schemeClr val="accent1">
                <a:satMod val="175000"/>
                <a:alpha val="40000"/>
              </a:schemeClr>
            </a:glow>
          </a:effectLst>
        </p:spPr>
      </p:pic>
      <p:sp>
        <p:nvSpPr>
          <p:cNvPr id="3" name="Subtitle 2"/>
          <p:cNvSpPr>
            <a:spLocks noGrp="1"/>
          </p:cNvSpPr>
          <p:nvPr>
            <p:ph type="subTitle" idx="1"/>
          </p:nvPr>
        </p:nvSpPr>
        <p:spPr>
          <a:xfrm>
            <a:off x="1295400" y="3200400"/>
            <a:ext cx="6400800" cy="2667000"/>
          </a:xfrm>
        </p:spPr>
        <p:txBody>
          <a:bodyPr>
            <a:normAutofit/>
          </a:bodyPr>
          <a:lstStyle/>
          <a:p>
            <a:endParaRPr lang="en-US" dirty="0" smtClean="0"/>
          </a:p>
          <a:p>
            <a:r>
              <a:rPr lang="en-US" dirty="0" smtClean="0"/>
              <a:t> </a:t>
            </a:r>
            <a:endParaRPr lang="en-US" sz="3300" dirty="0">
              <a:effectLst>
                <a:outerShdw blurRad="38100" dist="38100" dir="2700000" algn="tl">
                  <a:srgbClr val="000000">
                    <a:alpha val="43137"/>
                  </a:srgbClr>
                </a:outerShdw>
              </a:effectLst>
            </a:endParaRPr>
          </a:p>
        </p:txBody>
      </p:sp>
      <p:sp>
        <p:nvSpPr>
          <p:cNvPr id="6" name="TextBox 5"/>
          <p:cNvSpPr txBox="1"/>
          <p:nvPr/>
        </p:nvSpPr>
        <p:spPr>
          <a:xfrm>
            <a:off x="1447800" y="5486400"/>
            <a:ext cx="6705600" cy="1200329"/>
          </a:xfrm>
          <a:prstGeom prst="rect">
            <a:avLst/>
          </a:prstGeom>
          <a:noFill/>
        </p:spPr>
        <p:txBody>
          <a:bodyPr wrap="square" rtlCol="0">
            <a:spAutoFit/>
          </a:bodyPr>
          <a:lstStyle/>
          <a:p>
            <a:pPr algn="ctr"/>
            <a:r>
              <a:rPr lang="en-US" sz="3600" dirty="0" smtClean="0"/>
              <a:t>Haiti Presentation </a:t>
            </a:r>
            <a:endParaRPr lang="en-US" sz="3600" dirty="0" smtClean="0"/>
          </a:p>
          <a:p>
            <a:pPr algn="ctr"/>
            <a:r>
              <a:rPr lang="en-US" sz="3600" dirty="0" smtClean="0"/>
              <a:t>by </a:t>
            </a:r>
            <a:r>
              <a:rPr lang="en-US" sz="3600" dirty="0" smtClean="0"/>
              <a:t>C.A. Woodridge M.D.</a:t>
            </a:r>
            <a:endParaRPr lang="en-US" sz="3600" dirty="0"/>
          </a:p>
        </p:txBody>
      </p:sp>
    </p:spTree>
  </p:cSld>
  <p:clrMapOvr>
    <a:masterClrMapping/>
  </p:clrMapOvr>
  <p:transition spd="slow">
    <p:wheel spokes="8"/>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21875" t="21875" r="3125" b="6250"/>
          <a:stretch>
            <a:fillRect/>
          </a:stretch>
        </p:blipFill>
        <p:spPr bwMode="auto">
          <a:xfrm>
            <a:off x="490331" y="381000"/>
            <a:ext cx="8163339" cy="5867400"/>
          </a:xfrm>
          <a:prstGeom prst="rect">
            <a:avLst/>
          </a:prstGeom>
          <a:noFill/>
          <a:ln w="9525">
            <a:noFill/>
            <a:miter lim="800000"/>
            <a:headEnd/>
            <a:tailEnd/>
          </a:ln>
        </p:spPr>
      </p:pic>
    </p:spTree>
  </p:cSld>
  <p:clrMapOvr>
    <a:masterClrMapping/>
  </p:clrMapOvr>
  <p:transition spd="slow">
    <p:wheel spokes="8"/>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l="26562" t="22917" r="7813" b="13542"/>
          <a:stretch>
            <a:fillRect/>
          </a:stretch>
        </p:blipFill>
        <p:spPr bwMode="auto">
          <a:xfrm>
            <a:off x="322289" y="304800"/>
            <a:ext cx="8499423" cy="6172200"/>
          </a:xfrm>
          <a:prstGeom prst="rect">
            <a:avLst/>
          </a:prstGeom>
          <a:noFill/>
          <a:ln w="9525">
            <a:noFill/>
            <a:miter lim="800000"/>
            <a:headEnd/>
            <a:tailEnd/>
          </a:ln>
        </p:spPr>
      </p:pic>
    </p:spTree>
  </p:cSld>
  <p:clrMapOvr>
    <a:masterClrMapping/>
  </p:clrMapOvr>
  <p:transition spd="slow">
    <p:wheel spokes="8"/>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IMG_0181.JPG"/>
          <p:cNvPicPr>
            <a:picLocks noChangeAspect="1"/>
          </p:cNvPicPr>
          <p:nvPr/>
        </p:nvPicPr>
        <p:blipFill>
          <a:blip r:embed="rId2" cstate="print"/>
          <a:srcRect t="19725" r="-596"/>
          <a:stretch>
            <a:fillRect/>
          </a:stretch>
        </p:blipFill>
        <p:spPr>
          <a:xfrm>
            <a:off x="370489" y="914400"/>
            <a:ext cx="8403022" cy="5029200"/>
          </a:xfrm>
          <a:prstGeom prst="roundRect">
            <a:avLst>
              <a:gd name="adj" fmla="val 8594"/>
            </a:avLst>
          </a:prstGeom>
          <a:solidFill>
            <a:srgbClr val="FFFFFF">
              <a:shade val="85000"/>
            </a:srgbClr>
          </a:solidFill>
          <a:ln>
            <a:noFill/>
          </a:ln>
          <a:effectLst/>
        </p:spPr>
      </p:pic>
    </p:spTree>
  </p:cSld>
  <p:clrMapOvr>
    <a:masterClrMapping/>
  </p:clrMapOvr>
  <p:transition spd="slow">
    <p:wheel spokes="8"/>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DSCN0342.JPG"/>
          <p:cNvPicPr>
            <a:picLocks noChangeAspect="1"/>
          </p:cNvPicPr>
          <p:nvPr/>
        </p:nvPicPr>
        <p:blipFill>
          <a:blip r:embed="rId2" cstate="print"/>
          <a:stretch>
            <a:fillRect/>
          </a:stretch>
        </p:blipFill>
        <p:spPr>
          <a:xfrm>
            <a:off x="1005840" y="754380"/>
            <a:ext cx="7132320" cy="5349240"/>
          </a:xfrm>
          <a:prstGeom prst="roundRect">
            <a:avLst>
              <a:gd name="adj" fmla="val 8594"/>
            </a:avLst>
          </a:prstGeom>
          <a:solidFill>
            <a:srgbClr val="FFFFFF">
              <a:shade val="85000"/>
            </a:srgbClr>
          </a:solidFill>
          <a:ln>
            <a:noFill/>
          </a:ln>
          <a:effectLst/>
        </p:spPr>
      </p:pic>
    </p:spTree>
  </p:cSld>
  <p:clrMapOvr>
    <a:masterClrMapping/>
  </p:clrMapOvr>
  <p:transition spd="slow">
    <p:wheel spokes="8"/>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IMG_0182.JPG"/>
          <p:cNvPicPr>
            <a:picLocks noChangeAspect="1"/>
          </p:cNvPicPr>
          <p:nvPr/>
        </p:nvPicPr>
        <p:blipFill>
          <a:blip r:embed="rId2" cstate="print"/>
          <a:stretch>
            <a:fillRect/>
          </a:stretch>
        </p:blipFill>
        <p:spPr>
          <a:xfrm>
            <a:off x="1005840" y="754380"/>
            <a:ext cx="7132320" cy="5349240"/>
          </a:xfrm>
          <a:prstGeom prst="roundRect">
            <a:avLst>
              <a:gd name="adj" fmla="val 8594"/>
            </a:avLst>
          </a:prstGeom>
          <a:solidFill>
            <a:srgbClr val="FFFFFF">
              <a:shade val="85000"/>
            </a:srgbClr>
          </a:solidFill>
          <a:ln>
            <a:noFill/>
          </a:ln>
          <a:effectLst/>
        </p:spPr>
      </p:pic>
    </p:spTree>
  </p:cSld>
  <p:clrMapOvr>
    <a:masterClrMapping/>
  </p:clrMapOvr>
  <p:transition spd="slow">
    <p:wheel spokes="8"/>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IMG_0183.JPG"/>
          <p:cNvPicPr>
            <a:picLocks noChangeAspect="1"/>
          </p:cNvPicPr>
          <p:nvPr/>
        </p:nvPicPr>
        <p:blipFill>
          <a:blip r:embed="rId2" cstate="print"/>
          <a:stretch>
            <a:fillRect/>
          </a:stretch>
        </p:blipFill>
        <p:spPr>
          <a:xfrm>
            <a:off x="1005840" y="754380"/>
            <a:ext cx="7132320" cy="5349240"/>
          </a:xfrm>
          <a:prstGeom prst="roundRect">
            <a:avLst>
              <a:gd name="adj" fmla="val 8594"/>
            </a:avLst>
          </a:prstGeom>
          <a:solidFill>
            <a:srgbClr val="FFFFFF">
              <a:shade val="85000"/>
            </a:srgbClr>
          </a:solidFill>
          <a:ln>
            <a:noFill/>
          </a:ln>
          <a:effectLst/>
        </p:spPr>
      </p:pic>
    </p:spTree>
  </p:cSld>
  <p:clrMapOvr>
    <a:masterClrMapping/>
  </p:clrMapOvr>
  <p:transition spd="slow">
    <p:wheel spokes="8"/>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IMG_0185.JPG"/>
          <p:cNvPicPr>
            <a:picLocks noChangeAspect="1"/>
          </p:cNvPicPr>
          <p:nvPr/>
        </p:nvPicPr>
        <p:blipFill>
          <a:blip r:embed="rId2" cstate="print"/>
          <a:stretch>
            <a:fillRect/>
          </a:stretch>
        </p:blipFill>
        <p:spPr>
          <a:xfrm>
            <a:off x="1005840" y="754380"/>
            <a:ext cx="7132320" cy="5349240"/>
          </a:xfrm>
          <a:prstGeom prst="roundRect">
            <a:avLst>
              <a:gd name="adj" fmla="val 8594"/>
            </a:avLst>
          </a:prstGeom>
          <a:solidFill>
            <a:srgbClr val="FFFFFF">
              <a:shade val="85000"/>
            </a:srgbClr>
          </a:solidFill>
          <a:ln>
            <a:noFill/>
          </a:ln>
          <a:effectLst/>
        </p:spPr>
      </p:pic>
    </p:spTree>
  </p:cSld>
  <p:clrMapOvr>
    <a:masterClrMapping/>
  </p:clrMapOvr>
  <p:transition spd="slow">
    <p:wheel spokes="8"/>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IMG_0187.JPG"/>
          <p:cNvPicPr>
            <a:picLocks noChangeAspect="1"/>
          </p:cNvPicPr>
          <p:nvPr/>
        </p:nvPicPr>
        <p:blipFill>
          <a:blip r:embed="rId2" cstate="print"/>
          <a:stretch>
            <a:fillRect/>
          </a:stretch>
        </p:blipFill>
        <p:spPr>
          <a:xfrm>
            <a:off x="960120" y="720090"/>
            <a:ext cx="7223760" cy="5417820"/>
          </a:xfrm>
          <a:prstGeom prst="roundRect">
            <a:avLst>
              <a:gd name="adj" fmla="val 8594"/>
            </a:avLst>
          </a:prstGeom>
          <a:solidFill>
            <a:srgbClr val="FFFFFF">
              <a:shade val="85000"/>
            </a:srgbClr>
          </a:solidFill>
          <a:ln>
            <a:noFill/>
          </a:ln>
          <a:effectLst/>
        </p:spPr>
      </p:pic>
    </p:spTree>
  </p:cSld>
  <p:clrMapOvr>
    <a:masterClrMapping/>
  </p:clrMapOvr>
  <p:transition spd="slow">
    <p:wheel spokes="8"/>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IMG_0204.JPG"/>
          <p:cNvPicPr>
            <a:picLocks noChangeAspect="1"/>
          </p:cNvPicPr>
          <p:nvPr/>
        </p:nvPicPr>
        <p:blipFill>
          <a:blip r:embed="rId2" cstate="print"/>
          <a:stretch>
            <a:fillRect/>
          </a:stretch>
        </p:blipFill>
        <p:spPr>
          <a:xfrm>
            <a:off x="1005840" y="754380"/>
            <a:ext cx="7132320" cy="5349240"/>
          </a:xfrm>
          <a:prstGeom prst="roundRect">
            <a:avLst>
              <a:gd name="adj" fmla="val 8594"/>
            </a:avLst>
          </a:prstGeom>
          <a:solidFill>
            <a:srgbClr val="FFFFFF">
              <a:shade val="85000"/>
            </a:srgbClr>
          </a:solidFill>
          <a:ln>
            <a:noFill/>
          </a:ln>
          <a:effectLst/>
        </p:spPr>
      </p:pic>
    </p:spTree>
  </p:cSld>
  <p:clrMapOvr>
    <a:masterClrMapping/>
  </p:clrMapOvr>
  <p:transition spd="slow">
    <p:wheel spokes="8"/>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IMG_0205.JPG"/>
          <p:cNvPicPr>
            <a:picLocks noChangeAspect="1"/>
          </p:cNvPicPr>
          <p:nvPr/>
        </p:nvPicPr>
        <p:blipFill>
          <a:blip r:embed="rId2" cstate="print"/>
          <a:stretch>
            <a:fillRect/>
          </a:stretch>
        </p:blipFill>
        <p:spPr>
          <a:xfrm>
            <a:off x="1005840" y="754380"/>
            <a:ext cx="7132320" cy="5349240"/>
          </a:xfrm>
          <a:prstGeom prst="roundRect">
            <a:avLst>
              <a:gd name="adj" fmla="val 8594"/>
            </a:avLst>
          </a:prstGeom>
          <a:solidFill>
            <a:srgbClr val="FFFFFF">
              <a:shade val="85000"/>
            </a:srgbClr>
          </a:solidFill>
          <a:ln>
            <a:noFill/>
          </a:ln>
          <a:effectLst/>
        </p:spPr>
      </p:pic>
    </p:spTree>
  </p:cSld>
  <p:clrMapOvr>
    <a:masterClrMapping/>
  </p:clrMapOvr>
  <p:transition spd="slow">
    <p:wheel spokes="8"/>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sz="2800" dirty="0" smtClean="0">
                <a:effectLst>
                  <a:outerShdw blurRad="38100" dist="38100" dir="2700000" algn="tl">
                    <a:srgbClr val="000000">
                      <a:alpha val="43137"/>
                    </a:srgbClr>
                  </a:outerShdw>
                </a:effectLst>
              </a:rPr>
              <a:t>During January 25–April 24, 2010, a total of 42,361 persons had a reportable condition; of these, 54.5% were female, and 32.6% were aged &lt;5 years. Nationally, the three most frequently reported specified conditions were acute respiratory infection (ARI) (16.3%), suspected malaria (10.3%), and fever of unknown cause (10.0%). Injuries accounted for 12.0% of reported conditions. No epidemics or disease clusters were detected.</a:t>
            </a:r>
            <a:endParaRPr lang="en-US" dirty="0"/>
          </a:p>
        </p:txBody>
      </p:sp>
    </p:spTree>
  </p:cSld>
  <p:clrMapOvr>
    <a:masterClrMapping/>
  </p:clrMapOvr>
  <p:transition spd="slow">
    <p:wheel spokes="8"/>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IMG_0216.JPG"/>
          <p:cNvPicPr>
            <a:picLocks noChangeAspect="1"/>
          </p:cNvPicPr>
          <p:nvPr/>
        </p:nvPicPr>
        <p:blipFill>
          <a:blip r:embed="rId2" cstate="print"/>
          <a:stretch>
            <a:fillRect/>
          </a:stretch>
        </p:blipFill>
        <p:spPr>
          <a:xfrm>
            <a:off x="1005840" y="754380"/>
            <a:ext cx="7132320" cy="5349240"/>
          </a:xfrm>
          <a:prstGeom prst="roundRect">
            <a:avLst>
              <a:gd name="adj" fmla="val 8594"/>
            </a:avLst>
          </a:prstGeom>
          <a:solidFill>
            <a:srgbClr val="FFFFFF">
              <a:shade val="85000"/>
            </a:srgbClr>
          </a:solidFill>
          <a:ln>
            <a:noFill/>
          </a:ln>
          <a:effectLst/>
        </p:spPr>
      </p:pic>
    </p:spTree>
  </p:cSld>
  <p:clrMapOvr>
    <a:masterClrMapping/>
  </p:clrMapOvr>
  <p:transition spd="slow">
    <p:wheel spokes="8"/>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IMG_0210.JPG"/>
          <p:cNvPicPr>
            <a:picLocks noChangeAspect="1"/>
          </p:cNvPicPr>
          <p:nvPr/>
        </p:nvPicPr>
        <p:blipFill>
          <a:blip r:embed="rId2" cstate="print"/>
          <a:stretch>
            <a:fillRect/>
          </a:stretch>
        </p:blipFill>
        <p:spPr>
          <a:xfrm>
            <a:off x="1005840" y="754380"/>
            <a:ext cx="7132320" cy="5349240"/>
          </a:xfrm>
          <a:prstGeom prst="roundRect">
            <a:avLst>
              <a:gd name="adj" fmla="val 8594"/>
            </a:avLst>
          </a:prstGeom>
          <a:solidFill>
            <a:srgbClr val="FFFFFF">
              <a:shade val="85000"/>
            </a:srgbClr>
          </a:solidFill>
          <a:ln>
            <a:noFill/>
          </a:ln>
          <a:effectLst/>
        </p:spPr>
      </p:pic>
    </p:spTree>
  </p:cSld>
  <p:clrMapOvr>
    <a:masterClrMapping/>
  </p:clrMapOvr>
  <p:transition spd="slow">
    <p:wheel spokes="8"/>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IMG_0215.JPG"/>
          <p:cNvPicPr>
            <a:picLocks noChangeAspect="1"/>
          </p:cNvPicPr>
          <p:nvPr/>
        </p:nvPicPr>
        <p:blipFill>
          <a:blip r:embed="rId2" cstate="print"/>
          <a:stretch>
            <a:fillRect/>
          </a:stretch>
        </p:blipFill>
        <p:spPr>
          <a:xfrm>
            <a:off x="1005840" y="754380"/>
            <a:ext cx="7132320" cy="5349240"/>
          </a:xfrm>
          <a:prstGeom prst="roundRect">
            <a:avLst>
              <a:gd name="adj" fmla="val 8594"/>
            </a:avLst>
          </a:prstGeom>
          <a:solidFill>
            <a:srgbClr val="FFFFFF">
              <a:shade val="85000"/>
            </a:srgbClr>
          </a:solidFill>
          <a:ln>
            <a:noFill/>
          </a:ln>
          <a:effectLst/>
        </p:spPr>
      </p:pic>
    </p:spTree>
  </p:cSld>
  <p:clrMapOvr>
    <a:masterClrMapping/>
  </p:clrMapOvr>
  <p:transition spd="slow">
    <p:wheel spokes="8"/>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IMG_0217.JPG"/>
          <p:cNvPicPr>
            <a:picLocks noChangeAspect="1"/>
          </p:cNvPicPr>
          <p:nvPr/>
        </p:nvPicPr>
        <p:blipFill>
          <a:blip r:embed="rId2" cstate="print"/>
          <a:stretch>
            <a:fillRect/>
          </a:stretch>
        </p:blipFill>
        <p:spPr>
          <a:xfrm>
            <a:off x="1005840" y="754380"/>
            <a:ext cx="7132320" cy="5349240"/>
          </a:xfrm>
          <a:prstGeom prst="roundRect">
            <a:avLst>
              <a:gd name="adj" fmla="val 8594"/>
            </a:avLst>
          </a:prstGeom>
          <a:solidFill>
            <a:srgbClr val="FFFFFF">
              <a:shade val="85000"/>
            </a:srgbClr>
          </a:solidFill>
          <a:ln>
            <a:noFill/>
          </a:ln>
          <a:effectLst/>
        </p:spPr>
      </p:pic>
    </p:spTree>
  </p:cSld>
  <p:clrMapOvr>
    <a:masterClrMapping/>
  </p:clrMapOvr>
  <p:transition spd="slow">
    <p:wheel spokes="8"/>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IMG_0224.JPG"/>
          <p:cNvPicPr>
            <a:picLocks noChangeAspect="1"/>
          </p:cNvPicPr>
          <p:nvPr/>
        </p:nvPicPr>
        <p:blipFill>
          <a:blip r:embed="rId2" cstate="print"/>
          <a:stretch>
            <a:fillRect/>
          </a:stretch>
        </p:blipFill>
        <p:spPr>
          <a:xfrm>
            <a:off x="1005840" y="754380"/>
            <a:ext cx="7132320" cy="5349240"/>
          </a:xfrm>
          <a:prstGeom prst="roundRect">
            <a:avLst>
              <a:gd name="adj" fmla="val 8594"/>
            </a:avLst>
          </a:prstGeom>
          <a:solidFill>
            <a:srgbClr val="FFFFFF">
              <a:shade val="85000"/>
            </a:srgbClr>
          </a:solidFill>
          <a:ln>
            <a:noFill/>
          </a:ln>
          <a:effectLst/>
        </p:spPr>
      </p:pic>
    </p:spTree>
  </p:cSld>
  <p:clrMapOvr>
    <a:masterClrMapping/>
  </p:clrMapOvr>
  <p:transition spd="slow">
    <p:wheel spokes="8"/>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IMG_0226.JPG"/>
          <p:cNvPicPr>
            <a:picLocks noChangeAspect="1"/>
          </p:cNvPicPr>
          <p:nvPr/>
        </p:nvPicPr>
        <p:blipFill>
          <a:blip r:embed="rId2" cstate="print"/>
          <a:stretch>
            <a:fillRect/>
          </a:stretch>
        </p:blipFill>
        <p:spPr>
          <a:xfrm>
            <a:off x="1005840" y="754380"/>
            <a:ext cx="7132320" cy="5349240"/>
          </a:xfrm>
          <a:prstGeom prst="roundRect">
            <a:avLst>
              <a:gd name="adj" fmla="val 8594"/>
            </a:avLst>
          </a:prstGeom>
          <a:solidFill>
            <a:srgbClr val="FFFFFF">
              <a:shade val="85000"/>
            </a:srgbClr>
          </a:solidFill>
          <a:ln>
            <a:noFill/>
          </a:ln>
          <a:effectLst/>
        </p:spPr>
      </p:pic>
    </p:spTree>
  </p:cSld>
  <p:clrMapOvr>
    <a:masterClrMapping/>
  </p:clrMapOvr>
  <p:transition spd="slow">
    <p:wheel spokes="8"/>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229.JPG"/>
          <p:cNvPicPr>
            <a:picLocks noChangeAspect="1"/>
          </p:cNvPicPr>
          <p:nvPr/>
        </p:nvPicPr>
        <p:blipFill>
          <a:blip r:embed="rId2" cstate="print"/>
          <a:stretch>
            <a:fillRect/>
          </a:stretch>
        </p:blipFill>
        <p:spPr>
          <a:xfrm>
            <a:off x="1005840" y="754380"/>
            <a:ext cx="7132320" cy="5349240"/>
          </a:xfrm>
          <a:prstGeom prst="roundRect">
            <a:avLst>
              <a:gd name="adj" fmla="val 8594"/>
            </a:avLst>
          </a:prstGeom>
          <a:solidFill>
            <a:srgbClr val="FFFFFF">
              <a:shade val="85000"/>
            </a:srgbClr>
          </a:solidFill>
          <a:ln>
            <a:noFill/>
          </a:ln>
          <a:effectLst/>
        </p:spPr>
      </p:pic>
    </p:spTree>
  </p:cSld>
  <p:clrMapOvr>
    <a:masterClrMapping/>
  </p:clrMapOvr>
  <p:transition spd="slow">
    <p:wheel spokes="8"/>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IMG_0223.JPG"/>
          <p:cNvPicPr>
            <a:picLocks noChangeAspect="1"/>
          </p:cNvPicPr>
          <p:nvPr/>
        </p:nvPicPr>
        <p:blipFill>
          <a:blip r:embed="rId2" cstate="print"/>
          <a:stretch>
            <a:fillRect/>
          </a:stretch>
        </p:blipFill>
        <p:spPr>
          <a:xfrm>
            <a:off x="1005840" y="754380"/>
            <a:ext cx="7132320" cy="5349240"/>
          </a:xfrm>
          <a:prstGeom prst="roundRect">
            <a:avLst>
              <a:gd name="adj" fmla="val 8594"/>
            </a:avLst>
          </a:prstGeom>
          <a:solidFill>
            <a:srgbClr val="FFFFFF">
              <a:shade val="85000"/>
            </a:srgbClr>
          </a:solidFill>
          <a:ln>
            <a:noFill/>
          </a:ln>
          <a:effectLst/>
        </p:spPr>
      </p:pic>
    </p:spTree>
  </p:cSld>
  <p:clrMapOvr>
    <a:masterClrMapping/>
  </p:clrMapOvr>
  <p:transition spd="slow">
    <p:wheel spokes="8"/>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IMG_0234.JPG"/>
          <p:cNvPicPr>
            <a:picLocks noChangeAspect="1"/>
          </p:cNvPicPr>
          <p:nvPr/>
        </p:nvPicPr>
        <p:blipFill>
          <a:blip r:embed="rId2" cstate="print"/>
          <a:stretch>
            <a:fillRect/>
          </a:stretch>
        </p:blipFill>
        <p:spPr>
          <a:xfrm>
            <a:off x="1005840" y="754380"/>
            <a:ext cx="7132320" cy="5349240"/>
          </a:xfrm>
          <a:prstGeom prst="roundRect">
            <a:avLst>
              <a:gd name="adj" fmla="val 8594"/>
            </a:avLst>
          </a:prstGeom>
          <a:solidFill>
            <a:srgbClr val="FFFFFF">
              <a:shade val="85000"/>
            </a:srgbClr>
          </a:solidFill>
          <a:ln>
            <a:noFill/>
          </a:ln>
          <a:effectLst/>
        </p:spPr>
      </p:pic>
    </p:spTree>
  </p:cSld>
  <p:clrMapOvr>
    <a:masterClrMapping/>
  </p:clrMapOvr>
  <p:transition spd="slow">
    <p:wheel spokes="8"/>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239.JPG"/>
          <p:cNvPicPr>
            <a:picLocks noChangeAspect="1"/>
          </p:cNvPicPr>
          <p:nvPr/>
        </p:nvPicPr>
        <p:blipFill>
          <a:blip r:embed="rId2" cstate="print"/>
          <a:stretch>
            <a:fillRect/>
          </a:stretch>
        </p:blipFill>
        <p:spPr>
          <a:xfrm>
            <a:off x="1005840" y="754380"/>
            <a:ext cx="7132320" cy="5349240"/>
          </a:xfrm>
          <a:prstGeom prst="roundRect">
            <a:avLst>
              <a:gd name="adj" fmla="val 8594"/>
            </a:avLst>
          </a:prstGeom>
          <a:solidFill>
            <a:srgbClr val="FFFFFF">
              <a:shade val="85000"/>
            </a:srgbClr>
          </a:solidFill>
          <a:ln>
            <a:noFill/>
          </a:ln>
          <a:effectLst/>
        </p:spPr>
      </p:pic>
    </p:spTree>
  </p:cSld>
  <p:clrMapOvr>
    <a:masterClrMapping/>
  </p:clrMapOvr>
  <p:transition spd="slow">
    <p:wheel spokes="8"/>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25148" t="21875" r="3906" b="12500"/>
          <a:stretch>
            <a:fillRect/>
          </a:stretch>
        </p:blipFill>
        <p:spPr bwMode="auto">
          <a:xfrm>
            <a:off x="304800" y="381000"/>
            <a:ext cx="8678333" cy="6019800"/>
          </a:xfrm>
          <a:prstGeom prst="rect">
            <a:avLst/>
          </a:prstGeom>
          <a:noFill/>
          <a:ln w="9525">
            <a:noFill/>
            <a:miter lim="800000"/>
            <a:headEnd/>
            <a:tailEnd/>
          </a:ln>
          <a:effectLst>
            <a:softEdge rad="63500"/>
          </a:effectLst>
        </p:spPr>
      </p:pic>
    </p:spTree>
  </p:cSld>
  <p:clrMapOvr>
    <a:masterClrMapping/>
  </p:clrMapOvr>
  <p:transition spd="slow">
    <p:wheel spokes="8"/>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descr="IMG_0236.JPG"/>
          <p:cNvPicPr>
            <a:picLocks noChangeAspect="1"/>
          </p:cNvPicPr>
          <p:nvPr/>
        </p:nvPicPr>
        <p:blipFill>
          <a:blip r:embed="rId2" cstate="print"/>
          <a:stretch>
            <a:fillRect/>
          </a:stretch>
        </p:blipFill>
        <p:spPr>
          <a:xfrm>
            <a:off x="1005840" y="754380"/>
            <a:ext cx="7132320" cy="5349240"/>
          </a:xfrm>
          <a:prstGeom prst="roundRect">
            <a:avLst>
              <a:gd name="adj" fmla="val 8594"/>
            </a:avLst>
          </a:prstGeom>
          <a:solidFill>
            <a:srgbClr val="FFFFFF">
              <a:shade val="85000"/>
            </a:srgbClr>
          </a:solidFill>
          <a:ln>
            <a:noFill/>
          </a:ln>
          <a:effectLst/>
        </p:spPr>
      </p:pic>
    </p:spTree>
  </p:cSld>
  <p:clrMapOvr>
    <a:masterClrMapping/>
  </p:clrMapOvr>
  <p:transition spd="slow">
    <p:wheel spokes="8"/>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IMG_0241.JPG"/>
          <p:cNvPicPr>
            <a:picLocks noChangeAspect="1"/>
          </p:cNvPicPr>
          <p:nvPr/>
        </p:nvPicPr>
        <p:blipFill>
          <a:blip r:embed="rId2" cstate="print"/>
          <a:stretch>
            <a:fillRect/>
          </a:stretch>
        </p:blipFill>
        <p:spPr>
          <a:xfrm>
            <a:off x="1005840" y="754380"/>
            <a:ext cx="7132320" cy="5349240"/>
          </a:xfrm>
          <a:prstGeom prst="roundRect">
            <a:avLst>
              <a:gd name="adj" fmla="val 8594"/>
            </a:avLst>
          </a:prstGeom>
          <a:solidFill>
            <a:srgbClr val="FFFFFF">
              <a:shade val="85000"/>
            </a:srgbClr>
          </a:solidFill>
          <a:ln>
            <a:noFill/>
          </a:ln>
          <a:effectLst/>
        </p:spPr>
      </p:pic>
    </p:spTree>
  </p:cSld>
  <p:clrMapOvr>
    <a:masterClrMapping/>
  </p:clrMapOvr>
  <p:transition spd="slow">
    <p:wheel spokes="8"/>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IMG_0245.JPG"/>
          <p:cNvPicPr>
            <a:picLocks noChangeAspect="1"/>
          </p:cNvPicPr>
          <p:nvPr/>
        </p:nvPicPr>
        <p:blipFill>
          <a:blip r:embed="rId2" cstate="print"/>
          <a:stretch>
            <a:fillRect/>
          </a:stretch>
        </p:blipFill>
        <p:spPr>
          <a:xfrm>
            <a:off x="1005840" y="754380"/>
            <a:ext cx="7132320" cy="5349240"/>
          </a:xfrm>
          <a:prstGeom prst="roundRect">
            <a:avLst>
              <a:gd name="adj" fmla="val 8594"/>
            </a:avLst>
          </a:prstGeom>
          <a:solidFill>
            <a:srgbClr val="FFFFFF">
              <a:shade val="85000"/>
            </a:srgbClr>
          </a:solidFill>
          <a:ln>
            <a:noFill/>
          </a:ln>
          <a:effectLst/>
        </p:spPr>
      </p:pic>
    </p:spTree>
  </p:cSld>
  <p:clrMapOvr>
    <a:masterClrMapping/>
  </p:clrMapOvr>
  <p:transition spd="slow">
    <p:wheel spokes="8"/>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IMG_0258.JPG"/>
          <p:cNvPicPr>
            <a:picLocks noChangeAspect="1"/>
          </p:cNvPicPr>
          <p:nvPr/>
        </p:nvPicPr>
        <p:blipFill>
          <a:blip r:embed="rId2" cstate="print"/>
          <a:stretch>
            <a:fillRect/>
          </a:stretch>
        </p:blipFill>
        <p:spPr>
          <a:xfrm>
            <a:off x="1005840" y="685800"/>
            <a:ext cx="7132320" cy="5349240"/>
          </a:xfrm>
          <a:prstGeom prst="roundRect">
            <a:avLst>
              <a:gd name="adj" fmla="val 8594"/>
            </a:avLst>
          </a:prstGeom>
          <a:solidFill>
            <a:srgbClr val="FFFFFF">
              <a:shade val="85000"/>
            </a:srgbClr>
          </a:solidFill>
          <a:ln>
            <a:noFill/>
          </a:ln>
          <a:effectLst/>
        </p:spPr>
      </p:pic>
    </p:spTree>
  </p:cSld>
  <p:clrMapOvr>
    <a:masterClrMapping/>
  </p:clrMapOvr>
  <p:transition spd="slow">
    <p:wheel spokes="8"/>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IMG_0264.JPG"/>
          <p:cNvPicPr>
            <a:picLocks noChangeAspect="1"/>
          </p:cNvPicPr>
          <p:nvPr/>
        </p:nvPicPr>
        <p:blipFill>
          <a:blip r:embed="rId2" cstate="print"/>
          <a:stretch>
            <a:fillRect/>
          </a:stretch>
        </p:blipFill>
        <p:spPr>
          <a:xfrm>
            <a:off x="1005840" y="754380"/>
            <a:ext cx="7132320" cy="5349240"/>
          </a:xfrm>
          <a:prstGeom prst="roundRect">
            <a:avLst>
              <a:gd name="adj" fmla="val 8594"/>
            </a:avLst>
          </a:prstGeom>
          <a:solidFill>
            <a:srgbClr val="FFFFFF">
              <a:shade val="85000"/>
            </a:srgbClr>
          </a:solidFill>
          <a:ln>
            <a:noFill/>
          </a:ln>
          <a:effectLst/>
        </p:spPr>
      </p:pic>
    </p:spTree>
  </p:cSld>
  <p:clrMapOvr>
    <a:masterClrMapping/>
  </p:clrMapOvr>
  <p:transition spd="slow">
    <p:wheel spokes="8"/>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IMG_0296.JPG"/>
          <p:cNvPicPr>
            <a:picLocks noChangeAspect="1"/>
          </p:cNvPicPr>
          <p:nvPr/>
        </p:nvPicPr>
        <p:blipFill>
          <a:blip r:embed="rId2" cstate="print"/>
          <a:stretch>
            <a:fillRect/>
          </a:stretch>
        </p:blipFill>
        <p:spPr>
          <a:xfrm>
            <a:off x="1005840" y="754380"/>
            <a:ext cx="7132320" cy="5349240"/>
          </a:xfrm>
          <a:prstGeom prst="roundRect">
            <a:avLst>
              <a:gd name="adj" fmla="val 8594"/>
            </a:avLst>
          </a:prstGeom>
          <a:solidFill>
            <a:srgbClr val="FFFFFF">
              <a:shade val="85000"/>
            </a:srgbClr>
          </a:solidFill>
          <a:ln>
            <a:noFill/>
          </a:ln>
          <a:effectLst/>
        </p:spPr>
      </p:pic>
    </p:spTree>
  </p:cSld>
  <p:clrMapOvr>
    <a:masterClrMapping/>
  </p:clrMapOvr>
  <p:transition spd="slow">
    <p:wheel spokes="8"/>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IMG_0300.JPG"/>
          <p:cNvPicPr>
            <a:picLocks noChangeAspect="1"/>
          </p:cNvPicPr>
          <p:nvPr/>
        </p:nvPicPr>
        <p:blipFill>
          <a:blip r:embed="rId2" cstate="print"/>
          <a:stretch>
            <a:fillRect/>
          </a:stretch>
        </p:blipFill>
        <p:spPr>
          <a:xfrm>
            <a:off x="1005840" y="754380"/>
            <a:ext cx="7132320" cy="5349240"/>
          </a:xfrm>
          <a:prstGeom prst="roundRect">
            <a:avLst>
              <a:gd name="adj" fmla="val 8594"/>
            </a:avLst>
          </a:prstGeom>
          <a:solidFill>
            <a:srgbClr val="FFFFFF">
              <a:shade val="85000"/>
            </a:srgbClr>
          </a:solidFill>
          <a:ln>
            <a:noFill/>
          </a:ln>
          <a:effectLst/>
        </p:spPr>
      </p:pic>
    </p:spTree>
  </p:cSld>
  <p:clrMapOvr>
    <a:masterClrMapping/>
  </p:clrMapOvr>
  <p:transition spd="slow">
    <p:wheel spokes="8"/>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IMG_0240.JPG"/>
          <p:cNvPicPr>
            <a:picLocks noChangeAspect="1"/>
          </p:cNvPicPr>
          <p:nvPr/>
        </p:nvPicPr>
        <p:blipFill>
          <a:blip r:embed="rId2" cstate="print"/>
          <a:stretch>
            <a:fillRect/>
          </a:stretch>
        </p:blipFill>
        <p:spPr>
          <a:xfrm>
            <a:off x="1005840" y="754380"/>
            <a:ext cx="7132320" cy="5349240"/>
          </a:xfrm>
          <a:prstGeom prst="roundRect">
            <a:avLst>
              <a:gd name="adj" fmla="val 8594"/>
            </a:avLst>
          </a:prstGeom>
          <a:solidFill>
            <a:srgbClr val="FFFFFF">
              <a:shade val="85000"/>
            </a:srgbClr>
          </a:solidFill>
          <a:ln>
            <a:noFill/>
          </a:ln>
          <a:effectLst/>
        </p:spPr>
      </p:pic>
    </p:spTree>
  </p:cSld>
  <p:clrMapOvr>
    <a:masterClrMapping/>
  </p:clrMapOvr>
  <p:transition spd="slow">
    <p:wheel spokes="8"/>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DSCN0318.JPG"/>
          <p:cNvPicPr>
            <a:picLocks noChangeAspect="1"/>
          </p:cNvPicPr>
          <p:nvPr/>
        </p:nvPicPr>
        <p:blipFill>
          <a:blip r:embed="rId2" cstate="print"/>
          <a:stretch>
            <a:fillRect/>
          </a:stretch>
        </p:blipFill>
        <p:spPr>
          <a:xfrm>
            <a:off x="1005840" y="754380"/>
            <a:ext cx="7132320" cy="5349240"/>
          </a:xfrm>
          <a:prstGeom prst="roundRect">
            <a:avLst>
              <a:gd name="adj" fmla="val 8594"/>
            </a:avLst>
          </a:prstGeom>
          <a:solidFill>
            <a:srgbClr val="FFFFFF">
              <a:shade val="85000"/>
            </a:srgbClr>
          </a:solidFill>
          <a:ln>
            <a:noFill/>
          </a:ln>
          <a:effectLst/>
        </p:spPr>
      </p:pic>
    </p:spTree>
  </p:cSld>
  <p:clrMapOvr>
    <a:masterClrMapping/>
  </p:clrMapOvr>
  <p:transition spd="slow">
    <p:wheel spokes="8"/>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DSCN0262.JPG"/>
          <p:cNvPicPr>
            <a:picLocks noChangeAspect="1"/>
          </p:cNvPicPr>
          <p:nvPr/>
        </p:nvPicPr>
        <p:blipFill>
          <a:blip r:embed="rId2" cstate="print"/>
          <a:stretch>
            <a:fillRect/>
          </a:stretch>
        </p:blipFill>
        <p:spPr>
          <a:xfrm>
            <a:off x="1005840" y="754381"/>
            <a:ext cx="7132320" cy="5349239"/>
          </a:xfrm>
          <a:prstGeom prst="roundRect">
            <a:avLst>
              <a:gd name="adj" fmla="val 8594"/>
            </a:avLst>
          </a:prstGeom>
          <a:solidFill>
            <a:srgbClr val="FFFFFF">
              <a:shade val="85000"/>
            </a:srgbClr>
          </a:solidFill>
          <a:ln>
            <a:noFill/>
          </a:ln>
          <a:effectLst/>
        </p:spPr>
      </p:pic>
    </p:spTree>
  </p:cSld>
  <p:clrMapOvr>
    <a:masterClrMapping/>
  </p:clrMapOvr>
  <p:transition spd="slow">
    <p:wheel spokes="8"/>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31033" t="21431" r="20495" b="51042"/>
          <a:stretch>
            <a:fillRect/>
          </a:stretch>
        </p:blipFill>
        <p:spPr bwMode="auto">
          <a:xfrm>
            <a:off x="152400" y="914400"/>
            <a:ext cx="8686800" cy="4343400"/>
          </a:xfrm>
          <a:prstGeom prst="rect">
            <a:avLst/>
          </a:prstGeom>
          <a:noFill/>
          <a:ln w="9525">
            <a:solidFill>
              <a:schemeClr val="tx1"/>
            </a:solidFill>
            <a:miter lim="800000"/>
            <a:headEnd/>
            <a:tailEnd/>
          </a:ln>
        </p:spPr>
      </p:pic>
    </p:spTree>
  </p:cSld>
  <p:clrMapOvr>
    <a:masterClrMapping/>
  </p:clrMapOvr>
  <p:transition spd="slow">
    <p:wheel spokes="8"/>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DSCN0340.JPG"/>
          <p:cNvPicPr>
            <a:picLocks noChangeAspect="1"/>
          </p:cNvPicPr>
          <p:nvPr/>
        </p:nvPicPr>
        <p:blipFill>
          <a:blip r:embed="rId2" cstate="print"/>
          <a:stretch>
            <a:fillRect/>
          </a:stretch>
        </p:blipFill>
        <p:spPr>
          <a:xfrm>
            <a:off x="1005840" y="754380"/>
            <a:ext cx="7132320" cy="5349240"/>
          </a:xfrm>
          <a:prstGeom prst="roundRect">
            <a:avLst>
              <a:gd name="adj" fmla="val 8594"/>
            </a:avLst>
          </a:prstGeom>
          <a:solidFill>
            <a:srgbClr val="FFFFFF">
              <a:shade val="85000"/>
            </a:srgbClr>
          </a:solidFill>
          <a:ln>
            <a:noFill/>
          </a:ln>
          <a:effectLst/>
        </p:spPr>
      </p:pic>
    </p:spTree>
  </p:cSld>
  <p:clrMapOvr>
    <a:masterClrMapping/>
  </p:clrMapOvr>
  <p:transition spd="slow">
    <p:wheel spokes="8"/>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DSCN0342.JPG"/>
          <p:cNvPicPr>
            <a:picLocks noChangeAspect="1"/>
          </p:cNvPicPr>
          <p:nvPr/>
        </p:nvPicPr>
        <p:blipFill>
          <a:blip r:embed="rId2" cstate="print"/>
          <a:stretch>
            <a:fillRect/>
          </a:stretch>
        </p:blipFill>
        <p:spPr>
          <a:xfrm>
            <a:off x="1005840" y="754380"/>
            <a:ext cx="7132320" cy="5349240"/>
          </a:xfrm>
          <a:prstGeom prst="roundRect">
            <a:avLst>
              <a:gd name="adj" fmla="val 8594"/>
            </a:avLst>
          </a:prstGeom>
          <a:solidFill>
            <a:srgbClr val="FFFFFF">
              <a:shade val="85000"/>
            </a:srgbClr>
          </a:solidFill>
          <a:ln>
            <a:noFill/>
          </a:ln>
          <a:effectLst/>
        </p:spPr>
      </p:pic>
    </p:spTree>
  </p:cSld>
  <p:clrMapOvr>
    <a:masterClrMapping/>
  </p:clrMapOvr>
  <p:transition spd="slow">
    <p:wheel spokes="8"/>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DSCN0344.JPG"/>
          <p:cNvPicPr>
            <a:picLocks noChangeAspect="1"/>
          </p:cNvPicPr>
          <p:nvPr/>
        </p:nvPicPr>
        <p:blipFill>
          <a:blip r:embed="rId2" cstate="print"/>
          <a:stretch>
            <a:fillRect/>
          </a:stretch>
        </p:blipFill>
        <p:spPr>
          <a:xfrm>
            <a:off x="1005840" y="754380"/>
            <a:ext cx="7132320" cy="5349240"/>
          </a:xfrm>
          <a:prstGeom prst="roundRect">
            <a:avLst>
              <a:gd name="adj" fmla="val 8594"/>
            </a:avLst>
          </a:prstGeom>
          <a:solidFill>
            <a:srgbClr val="FFFFFF">
              <a:shade val="85000"/>
            </a:srgbClr>
          </a:solidFill>
          <a:ln>
            <a:noFill/>
          </a:ln>
          <a:effectLst/>
        </p:spPr>
      </p:pic>
    </p:spTree>
  </p:cSld>
  <p:clrMapOvr>
    <a:masterClrMapping/>
  </p:clrMapOvr>
  <p:transition spd="slow">
    <p:wheel spokes="8"/>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DSCN0348.JPG"/>
          <p:cNvPicPr>
            <a:picLocks noChangeAspect="1"/>
          </p:cNvPicPr>
          <p:nvPr/>
        </p:nvPicPr>
        <p:blipFill>
          <a:blip r:embed="rId2" cstate="print"/>
          <a:stretch>
            <a:fillRect/>
          </a:stretch>
        </p:blipFill>
        <p:spPr>
          <a:xfrm>
            <a:off x="1005840" y="754380"/>
            <a:ext cx="7132320" cy="5349240"/>
          </a:xfrm>
          <a:prstGeom prst="roundRect">
            <a:avLst>
              <a:gd name="adj" fmla="val 8594"/>
            </a:avLst>
          </a:prstGeom>
          <a:solidFill>
            <a:srgbClr val="FFFFFF">
              <a:shade val="85000"/>
            </a:srgbClr>
          </a:solidFill>
          <a:ln>
            <a:noFill/>
          </a:ln>
          <a:effectLst/>
        </p:spPr>
      </p:pic>
    </p:spTree>
  </p:cSld>
  <p:clrMapOvr>
    <a:masterClrMapping/>
  </p:clrMapOvr>
  <p:transition spd="slow">
    <p:wheel spokes="8"/>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DSCN0356.JPG"/>
          <p:cNvPicPr>
            <a:picLocks noChangeAspect="1"/>
          </p:cNvPicPr>
          <p:nvPr/>
        </p:nvPicPr>
        <p:blipFill>
          <a:blip r:embed="rId2" cstate="print"/>
          <a:stretch>
            <a:fillRect/>
          </a:stretch>
        </p:blipFill>
        <p:spPr>
          <a:xfrm>
            <a:off x="1005840" y="754380"/>
            <a:ext cx="7132320" cy="5349240"/>
          </a:xfrm>
          <a:prstGeom prst="roundRect">
            <a:avLst>
              <a:gd name="adj" fmla="val 8594"/>
            </a:avLst>
          </a:prstGeom>
          <a:solidFill>
            <a:srgbClr val="FFFFFF">
              <a:shade val="85000"/>
            </a:srgbClr>
          </a:solidFill>
          <a:ln>
            <a:noFill/>
          </a:ln>
          <a:effectLst/>
        </p:spPr>
      </p:pic>
    </p:spTree>
  </p:cSld>
  <p:clrMapOvr>
    <a:masterClrMapping/>
  </p:clrMapOvr>
  <p:transition spd="slow">
    <p:wheel spokes="8"/>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DSCN0398.JPG"/>
          <p:cNvPicPr>
            <a:picLocks noChangeAspect="1"/>
          </p:cNvPicPr>
          <p:nvPr/>
        </p:nvPicPr>
        <p:blipFill>
          <a:blip r:embed="rId2" cstate="print"/>
          <a:stretch>
            <a:fillRect/>
          </a:stretch>
        </p:blipFill>
        <p:spPr>
          <a:xfrm>
            <a:off x="1005840" y="754380"/>
            <a:ext cx="7132320" cy="5349240"/>
          </a:xfrm>
          <a:prstGeom prst="roundRect">
            <a:avLst>
              <a:gd name="adj" fmla="val 8594"/>
            </a:avLst>
          </a:prstGeom>
          <a:solidFill>
            <a:srgbClr val="FFFFFF">
              <a:shade val="85000"/>
            </a:srgbClr>
          </a:solidFill>
          <a:ln>
            <a:noFill/>
          </a:ln>
          <a:effectLst/>
        </p:spPr>
      </p:pic>
    </p:spTree>
  </p:cSld>
  <p:clrMapOvr>
    <a:masterClrMapping/>
  </p:clrMapOvr>
  <p:transition spd="slow">
    <p:wheel spokes="8"/>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DSCN0366.JPG"/>
          <p:cNvPicPr>
            <a:picLocks noChangeAspect="1"/>
          </p:cNvPicPr>
          <p:nvPr/>
        </p:nvPicPr>
        <p:blipFill>
          <a:blip r:embed="rId2" cstate="print"/>
          <a:stretch>
            <a:fillRect/>
          </a:stretch>
        </p:blipFill>
        <p:spPr>
          <a:xfrm>
            <a:off x="1005840" y="754380"/>
            <a:ext cx="7132320" cy="5349240"/>
          </a:xfrm>
          <a:prstGeom prst="roundRect">
            <a:avLst>
              <a:gd name="adj" fmla="val 8594"/>
            </a:avLst>
          </a:prstGeom>
          <a:solidFill>
            <a:srgbClr val="FFFFFF">
              <a:shade val="85000"/>
            </a:srgbClr>
          </a:solidFill>
          <a:ln>
            <a:noFill/>
          </a:ln>
          <a:effectLst/>
        </p:spPr>
      </p:pic>
    </p:spTree>
  </p:cSld>
  <p:clrMapOvr>
    <a:masterClrMapping/>
  </p:clrMapOvr>
  <p:transition spd="slow">
    <p:wheel spokes="8"/>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DSCN0370.JPG"/>
          <p:cNvPicPr>
            <a:picLocks noChangeAspect="1"/>
          </p:cNvPicPr>
          <p:nvPr/>
        </p:nvPicPr>
        <p:blipFill>
          <a:blip r:embed="rId2" cstate="print"/>
          <a:stretch>
            <a:fillRect/>
          </a:stretch>
        </p:blipFill>
        <p:spPr>
          <a:xfrm>
            <a:off x="1005840" y="754380"/>
            <a:ext cx="7132320" cy="5349240"/>
          </a:xfrm>
          <a:prstGeom prst="roundRect">
            <a:avLst>
              <a:gd name="adj" fmla="val 8594"/>
            </a:avLst>
          </a:prstGeom>
          <a:solidFill>
            <a:srgbClr val="FFFFFF">
              <a:shade val="85000"/>
            </a:srgbClr>
          </a:solidFill>
          <a:ln>
            <a:noFill/>
          </a:ln>
          <a:effectLst/>
        </p:spPr>
      </p:pic>
    </p:spTree>
  </p:cSld>
  <p:clrMapOvr>
    <a:masterClrMapping/>
  </p:clrMapOvr>
  <p:transition spd="slow">
    <p:wheel spokes="8"/>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DSCN0375.JPG"/>
          <p:cNvPicPr>
            <a:picLocks noChangeAspect="1"/>
          </p:cNvPicPr>
          <p:nvPr/>
        </p:nvPicPr>
        <p:blipFill>
          <a:blip r:embed="rId2" cstate="print"/>
          <a:stretch>
            <a:fillRect/>
          </a:stretch>
        </p:blipFill>
        <p:spPr>
          <a:xfrm>
            <a:off x="2171700" y="228600"/>
            <a:ext cx="4800600" cy="6400800"/>
          </a:xfrm>
          <a:prstGeom prst="roundRect">
            <a:avLst>
              <a:gd name="adj" fmla="val 8594"/>
            </a:avLst>
          </a:prstGeom>
          <a:solidFill>
            <a:srgbClr val="FFFFFF">
              <a:shade val="85000"/>
            </a:srgbClr>
          </a:solidFill>
          <a:ln>
            <a:noFill/>
          </a:ln>
          <a:effectLst/>
        </p:spPr>
      </p:pic>
    </p:spTree>
  </p:cSld>
  <p:clrMapOvr>
    <a:masterClrMapping/>
  </p:clrMapOvr>
  <p:transition spd="slow">
    <p:wheel spokes="8"/>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DSCN0395.JPG"/>
          <p:cNvPicPr>
            <a:picLocks noChangeAspect="1"/>
          </p:cNvPicPr>
          <p:nvPr/>
        </p:nvPicPr>
        <p:blipFill>
          <a:blip r:embed="rId2" cstate="print"/>
          <a:stretch>
            <a:fillRect/>
          </a:stretch>
        </p:blipFill>
        <p:spPr>
          <a:xfrm>
            <a:off x="1005840" y="754380"/>
            <a:ext cx="7132320" cy="5349240"/>
          </a:xfrm>
          <a:prstGeom prst="roundRect">
            <a:avLst>
              <a:gd name="adj" fmla="val 8594"/>
            </a:avLst>
          </a:prstGeom>
          <a:solidFill>
            <a:srgbClr val="FFFFFF">
              <a:shade val="85000"/>
            </a:srgbClr>
          </a:solidFill>
          <a:ln>
            <a:noFill/>
          </a:ln>
          <a:effectLst/>
        </p:spPr>
      </p:pic>
    </p:spTree>
  </p:cSld>
  <p:clrMapOvr>
    <a:masterClrMapping/>
  </p:clrMapOvr>
  <p:transition spd="slow">
    <p:wheel spokes="8"/>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l="32431" t="47917" r="21875" b="28125"/>
          <a:stretch>
            <a:fillRect/>
          </a:stretch>
        </p:blipFill>
        <p:spPr bwMode="auto">
          <a:xfrm>
            <a:off x="228600" y="1143000"/>
            <a:ext cx="8703641" cy="3733800"/>
          </a:xfrm>
          <a:prstGeom prst="rect">
            <a:avLst/>
          </a:prstGeom>
          <a:noFill/>
          <a:ln w="9525">
            <a:solidFill>
              <a:schemeClr val="tx1"/>
            </a:solidFill>
            <a:miter lim="800000"/>
            <a:headEnd/>
            <a:tailEnd/>
          </a:ln>
        </p:spPr>
      </p:pic>
    </p:spTree>
  </p:cSld>
  <p:clrMapOvr>
    <a:masterClrMapping/>
  </p:clrMapOvr>
  <p:transition spd="slow">
    <p:wheel spokes="8"/>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IMG_0180.JPG"/>
          <p:cNvPicPr>
            <a:picLocks noChangeAspect="1"/>
          </p:cNvPicPr>
          <p:nvPr/>
        </p:nvPicPr>
        <p:blipFill>
          <a:blip r:embed="rId2" cstate="print"/>
          <a:stretch>
            <a:fillRect/>
          </a:stretch>
        </p:blipFill>
        <p:spPr>
          <a:xfrm>
            <a:off x="1005840" y="754380"/>
            <a:ext cx="7132320" cy="5349240"/>
          </a:xfrm>
          <a:prstGeom prst="roundRect">
            <a:avLst>
              <a:gd name="adj" fmla="val 8594"/>
            </a:avLst>
          </a:prstGeom>
          <a:solidFill>
            <a:srgbClr val="FFFFFF">
              <a:shade val="85000"/>
            </a:srgbClr>
          </a:solidFill>
          <a:ln>
            <a:noFill/>
          </a:ln>
          <a:effectLst/>
        </p:spPr>
      </p:pic>
    </p:spTree>
  </p:cSld>
  <p:clrMapOvr>
    <a:masterClrMapping/>
  </p:clrMapOvr>
  <p:transition spd="slow">
    <p:wheel spokes="8"/>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DSCN0393.JPG"/>
          <p:cNvPicPr>
            <a:picLocks noChangeAspect="1"/>
          </p:cNvPicPr>
          <p:nvPr/>
        </p:nvPicPr>
        <p:blipFill>
          <a:blip r:embed="rId2" cstate="print"/>
          <a:stretch>
            <a:fillRect/>
          </a:stretch>
        </p:blipFill>
        <p:spPr>
          <a:xfrm>
            <a:off x="1005840" y="858250"/>
            <a:ext cx="7132320" cy="5141500"/>
          </a:xfrm>
          <a:prstGeom prst="roundRect">
            <a:avLst>
              <a:gd name="adj" fmla="val 8594"/>
            </a:avLst>
          </a:prstGeom>
          <a:solidFill>
            <a:srgbClr val="FFFFFF">
              <a:shade val="85000"/>
            </a:srgbClr>
          </a:solidFill>
          <a:ln>
            <a:noFill/>
          </a:ln>
          <a:effectLst/>
        </p:spPr>
      </p:pic>
      <p:sp>
        <p:nvSpPr>
          <p:cNvPr id="3" name="TextBox 2"/>
          <p:cNvSpPr txBox="1"/>
          <p:nvPr/>
        </p:nvSpPr>
        <p:spPr>
          <a:xfrm>
            <a:off x="1447800" y="152400"/>
            <a:ext cx="5638800" cy="707886"/>
          </a:xfrm>
          <a:prstGeom prst="rect">
            <a:avLst/>
          </a:prstGeom>
          <a:noFill/>
        </p:spPr>
        <p:txBody>
          <a:bodyPr wrap="square" rtlCol="0">
            <a:spAutoFit/>
          </a:bodyPr>
          <a:lstStyle/>
          <a:p>
            <a:pPr algn="ctr"/>
            <a:r>
              <a:rPr lang="en-US" sz="4000" dirty="0" smtClean="0"/>
              <a:t>My </a:t>
            </a:r>
            <a:r>
              <a:rPr lang="en-US" sz="4000" dirty="0" err="1" smtClean="0"/>
              <a:t>Grannie</a:t>
            </a:r>
            <a:r>
              <a:rPr lang="en-US" sz="4000" dirty="0" smtClean="0"/>
              <a:t> </a:t>
            </a:r>
            <a:endParaRPr lang="en-US" sz="4000" dirty="0"/>
          </a:p>
        </p:txBody>
      </p:sp>
    </p:spTree>
  </p:cSld>
  <p:clrMapOvr>
    <a:masterClrMapping/>
  </p:clrMapOvr>
  <p:transition spd="slow">
    <p:wheel spokes="8"/>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914400"/>
            <a:ext cx="7772400" cy="4401205"/>
          </a:xfrm>
          <a:prstGeom prst="rect">
            <a:avLst/>
          </a:prstGeom>
        </p:spPr>
        <p:txBody>
          <a:bodyPr wrap="square">
            <a:spAutoFit/>
          </a:bodyPr>
          <a:lstStyle/>
          <a:p>
            <a:r>
              <a:rPr lang="en-US" sz="4000" dirty="0" smtClean="0"/>
              <a:t>This grand woman had serious medical issues but she waited until all the children and young people were seen.  Although she is not related to me she is related to all of us.  This is why we do what we do.</a:t>
            </a:r>
            <a:endParaRPr lang="en-US" dirty="0"/>
          </a:p>
        </p:txBody>
      </p:sp>
    </p:spTree>
  </p:cSld>
  <p:clrMapOvr>
    <a:masterClrMapping/>
  </p:clrMapOvr>
  <p:transition spd="slow">
    <p:wheel spokes="8"/>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838200"/>
            <a:ext cx="5638800" cy="461665"/>
          </a:xfrm>
          <a:prstGeom prst="rect">
            <a:avLst/>
          </a:prstGeom>
          <a:noFill/>
        </p:spPr>
        <p:txBody>
          <a:bodyPr wrap="square" rtlCol="0">
            <a:spAutoFit/>
          </a:bodyPr>
          <a:lstStyle/>
          <a:p>
            <a:r>
              <a:rPr lang="en-US" sz="2400" dirty="0" smtClean="0"/>
              <a:t>References: </a:t>
            </a:r>
            <a:r>
              <a:rPr lang="en-US" sz="2400" dirty="0" smtClean="0">
                <a:hlinkClick r:id="rId2"/>
              </a:rPr>
              <a:t>www.cdc.gov/mmwr</a:t>
            </a:r>
            <a:r>
              <a:rPr lang="en-US" sz="2400" dirty="0" smtClean="0"/>
              <a:t> </a:t>
            </a:r>
            <a:endParaRPr lang="en-US" sz="2400" dirty="0"/>
          </a:p>
        </p:txBody>
      </p:sp>
    </p:spTree>
  </p:cSld>
  <p:clrMapOvr>
    <a:masterClrMapping/>
  </p:clrMapOvr>
  <p:transition spd="slow">
    <p:wheel spokes="8"/>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32826" t="70833" r="21875" b="5208"/>
          <a:stretch>
            <a:fillRect/>
          </a:stretch>
        </p:blipFill>
        <p:spPr bwMode="auto">
          <a:xfrm>
            <a:off x="228600" y="1219200"/>
            <a:ext cx="8686800" cy="3752082"/>
          </a:xfrm>
          <a:prstGeom prst="rect">
            <a:avLst/>
          </a:prstGeom>
          <a:noFill/>
          <a:ln w="9525">
            <a:solidFill>
              <a:schemeClr val="tx1"/>
            </a:solidFill>
            <a:miter lim="800000"/>
            <a:headEnd/>
            <a:tailEnd/>
          </a:ln>
        </p:spPr>
      </p:pic>
    </p:spTree>
  </p:cSld>
  <p:clrMapOvr>
    <a:masterClrMapping/>
  </p:clrMapOvr>
  <p:transition spd="slow">
    <p:wheel spokes="8"/>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l="28128" t="30209" r="12861" b="32292"/>
          <a:stretch>
            <a:fillRect/>
          </a:stretch>
        </p:blipFill>
        <p:spPr bwMode="auto">
          <a:xfrm>
            <a:off x="263929" y="762000"/>
            <a:ext cx="8616142" cy="4648200"/>
          </a:xfrm>
          <a:prstGeom prst="rect">
            <a:avLst/>
          </a:prstGeom>
          <a:noFill/>
          <a:ln w="9525">
            <a:noFill/>
            <a:miter lim="800000"/>
            <a:headEnd/>
            <a:tailEnd/>
          </a:ln>
        </p:spPr>
      </p:pic>
    </p:spTree>
  </p:cSld>
  <p:clrMapOvr>
    <a:masterClrMapping/>
  </p:clrMapOvr>
  <p:transition spd="slow">
    <p:wheel spokes="8"/>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l="26563" t="30208" r="8594" b="12500"/>
          <a:stretch>
            <a:fillRect/>
          </a:stretch>
        </p:blipFill>
        <p:spPr bwMode="auto">
          <a:xfrm>
            <a:off x="202277" y="457200"/>
            <a:ext cx="8739447" cy="5791200"/>
          </a:xfrm>
          <a:prstGeom prst="rect">
            <a:avLst/>
          </a:prstGeom>
          <a:noFill/>
          <a:ln w="9525">
            <a:noFill/>
            <a:miter lim="800000"/>
            <a:headEnd/>
            <a:tailEnd/>
          </a:ln>
        </p:spPr>
      </p:pic>
    </p:spTree>
  </p:cSld>
  <p:clrMapOvr>
    <a:masterClrMapping/>
  </p:clrMapOvr>
  <p:transition spd="slow">
    <p:wheel spokes="8"/>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27344" t="28740" r="7812" b="5208"/>
          <a:stretch>
            <a:fillRect/>
          </a:stretch>
        </p:blipFill>
        <p:spPr bwMode="auto">
          <a:xfrm>
            <a:off x="582291" y="228600"/>
            <a:ext cx="7979418" cy="6096000"/>
          </a:xfrm>
          <a:prstGeom prst="rect">
            <a:avLst/>
          </a:prstGeom>
          <a:noFill/>
          <a:ln w="9525">
            <a:noFill/>
            <a:miter lim="800000"/>
            <a:headEnd/>
            <a:tailEnd/>
          </a:ln>
        </p:spPr>
      </p:pic>
    </p:spTree>
  </p:cSld>
  <p:clrMapOvr>
    <a:masterClrMapping/>
  </p:clrMapOvr>
  <p:transition spd="slow">
    <p:wheel spokes="8"/>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95</TotalTime>
  <Words>141</Words>
  <Application>Microsoft Office PowerPoint</Application>
  <PresentationFormat>On-screen Show (4:3)</PresentationFormat>
  <Paragraphs>8</Paragraphs>
  <Slides>53</Slides>
  <Notes>0</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Concourse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dc:creator>
  <cp:lastModifiedBy> </cp:lastModifiedBy>
  <cp:revision>14</cp:revision>
  <dcterms:created xsi:type="dcterms:W3CDTF">2012-04-12T14:11:37Z</dcterms:created>
  <dcterms:modified xsi:type="dcterms:W3CDTF">2012-04-12T21:18:48Z</dcterms:modified>
</cp:coreProperties>
</file>